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66" r:id="rId4"/>
    <p:sldId id="284" r:id="rId5"/>
    <p:sldId id="285" r:id="rId6"/>
    <p:sldId id="288" r:id="rId7"/>
    <p:sldId id="287" r:id="rId8"/>
    <p:sldId id="289" r:id="rId9"/>
    <p:sldId id="290" r:id="rId10"/>
    <p:sldId id="291" r:id="rId11"/>
    <p:sldId id="292" r:id="rId12"/>
    <p:sldId id="293" r:id="rId13"/>
    <p:sldId id="286" r:id="rId14"/>
    <p:sldId id="268" r:id="rId15"/>
    <p:sldId id="269" r:id="rId16"/>
    <p:sldId id="270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54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37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2651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90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72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0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klu2@stevens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dmuresan@stevens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11A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215" y="274637"/>
            <a:ext cx="2853490" cy="565290"/>
          </a:xfrm>
        </p:spPr>
        <p:txBody>
          <a:bodyPr/>
          <a:lstStyle/>
          <a:p>
            <a:r>
              <a:rPr lang="en-US" dirty="0"/>
              <a:t>Debouncing 74123 – One 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1F86-A458-BCB9-4468-D0AA3D90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7" y="197328"/>
            <a:ext cx="4912528" cy="60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274637"/>
            <a:ext cx="7730291" cy="565290"/>
          </a:xfrm>
        </p:spPr>
        <p:txBody>
          <a:bodyPr/>
          <a:lstStyle/>
          <a:p>
            <a:r>
              <a:rPr lang="en-US" dirty="0"/>
              <a:t>Debouncing 74123 – One 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0BFF4-25F5-F4D2-FDA4-217C1554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6" y="1051034"/>
            <a:ext cx="4247263" cy="3142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3E518-C168-3612-3625-43A69F43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79" y="3594539"/>
            <a:ext cx="4531656" cy="25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9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88D37-F823-9B2D-AF57-FA3470C08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0391A-37F0-FBB8-C2FC-3CBD9428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71" y="2857500"/>
            <a:ext cx="7923693" cy="1143000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95591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1A1262-DFBD-2FE2-13EC-BA42340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" y="840829"/>
            <a:ext cx="7530597" cy="5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E9D2E-8991-4FE3-B3B0-F67AB228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14" y="1451292"/>
            <a:ext cx="3148515" cy="12571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F38B4D5-4681-E10D-4D73-35DEC7537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" t="9960" r="39032" b="-9960"/>
          <a:stretch/>
        </p:blipFill>
        <p:spPr>
          <a:xfrm>
            <a:off x="5426614" y="3095447"/>
            <a:ext cx="2845435" cy="1429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6764B09-9C7B-34B4-F2C4-5382D29C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2"/>
          <a:stretch/>
        </p:blipFill>
        <p:spPr>
          <a:xfrm>
            <a:off x="94592" y="1092844"/>
            <a:ext cx="5171473" cy="4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0889B-DDB1-AB87-12EA-005D115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" y="1862824"/>
            <a:ext cx="4373690" cy="3104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AFB4-5631-EC70-45A2-0A74A4DD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2697"/>
            <a:ext cx="4547553" cy="18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Submit Final Project Proposals / Descriptions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Presentation and Evaluation Dates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Debouncing Switches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734207"/>
            <a:ext cx="8366964" cy="412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Please send Title and Project Description to Prof. Kevin Lu and Prof. Darian Muresan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hlinkClick r:id="rId3"/>
              </a:rPr>
              <a:t>klu2@stevens.edu</a:t>
            </a:r>
            <a:endParaRPr lang="en-US" sz="2200" dirty="0"/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hlinkClick r:id="rId4"/>
              </a:rPr>
              <a:t>dmuresan@stevens.edu</a:t>
            </a:r>
            <a:endParaRPr lang="en-US" sz="22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Need to decide on Project Due Dates and Presentations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99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Final Projects Description and Due Dates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02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924910"/>
            <a:ext cx="8366964" cy="492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In presentation and final report, highlight the learning milestones from the syllabus.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Extra credit if you develop external hardware, off the board.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A final presentation in front of the class.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2000" dirty="0"/>
              <a:t>Project will be evaluated by professors and peers</a:t>
            </a:r>
          </a:p>
          <a:p>
            <a:pPr marL="457200" lvl="1" indent="0">
              <a:buSzPts val="2000"/>
              <a:buNone/>
            </a:pPr>
            <a:endParaRPr lang="en-US" sz="20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5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Project Evaluation Criteria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8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2772"/>
            <a:ext cx="8366964" cy="456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Final report and presentation should include: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Block diagrams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Schematics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Logic, workflow, timing, or any other diagrams that help describe the project.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r>
              <a:rPr lang="en-US" sz="2600" dirty="0"/>
              <a:t>Extra: Oscilloscope screenshots.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5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Project Evaluation Criteria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48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in Digital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6D054-1BD5-A925-86EB-F6192146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1417637"/>
            <a:ext cx="2844800" cy="426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AD56A-D2E2-4173-DE52-2610E571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79" y="984547"/>
            <a:ext cx="3132081" cy="235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871AAA-1470-A1B2-F14E-CEEDFA5B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580" y="3519815"/>
            <a:ext cx="3132082" cy="2316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B57E95-D4C1-37E4-5660-1432EF1BA464}"/>
              </a:ext>
            </a:extLst>
          </p:cNvPr>
          <p:cNvSpPr txBox="1"/>
          <p:nvPr/>
        </p:nvSpPr>
        <p:spPr>
          <a:xfrm>
            <a:off x="4321625" y="6018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www.circuitbasics.com</a:t>
            </a:r>
            <a:r>
              <a:rPr lang="en-US" dirty="0"/>
              <a:t>/switch-debouncing/</a:t>
            </a:r>
          </a:p>
        </p:txBody>
      </p:sp>
    </p:spTree>
    <p:extLst>
      <p:ext uri="{BB962C8B-B14F-4D97-AF65-F5344CB8AC3E}">
        <p14:creationId xmlns:p14="http://schemas.microsoft.com/office/powerpoint/2010/main" val="189337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 a Switch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57E95-D4C1-37E4-5660-1432EF1BA464}"/>
              </a:ext>
            </a:extLst>
          </p:cNvPr>
          <p:cNvSpPr txBox="1"/>
          <p:nvPr/>
        </p:nvSpPr>
        <p:spPr>
          <a:xfrm>
            <a:off x="4321625" y="6018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www.circuitbasics.com</a:t>
            </a:r>
            <a:r>
              <a:rPr lang="en-US" dirty="0"/>
              <a:t>/switch-debouncing/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519E4-F9CD-5B38-F19F-67063EA1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5" y="1809455"/>
            <a:ext cx="3317140" cy="3239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BFB5D-3430-6E79-522D-E9723E1DD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25" y="1809455"/>
            <a:ext cx="4268310" cy="31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 a Switch With a Schmidt 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57E95-D4C1-37E4-5660-1432EF1BA464}"/>
              </a:ext>
            </a:extLst>
          </p:cNvPr>
          <p:cNvSpPr txBox="1"/>
          <p:nvPr/>
        </p:nvSpPr>
        <p:spPr>
          <a:xfrm>
            <a:off x="4321625" y="6018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www.circuitbasics.com</a:t>
            </a:r>
            <a:r>
              <a:rPr lang="en-US" dirty="0"/>
              <a:t>/switch-debouncing/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F1BBD-504C-C64F-EFE4-02BD2DB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2282989"/>
            <a:ext cx="2879087" cy="2649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1B678-471F-F1A0-C1FA-5D2FAA8D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05" y="1867776"/>
            <a:ext cx="471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Debouncing a 74123 – One Shot Monostable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94993-F677-A495-87F3-713C7571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9" y="1660635"/>
            <a:ext cx="4377216" cy="2406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9756C-B3F6-52E7-3ED4-B731FA11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25" y="2778320"/>
            <a:ext cx="4572000" cy="30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21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416</Words>
  <Application>Microsoft Macintosh PowerPoint</Application>
  <PresentationFormat>On-screen Show (4:3)</PresentationFormat>
  <Paragraphs>82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Times New Roman</vt:lpstr>
      <vt:lpstr>Calibri</vt:lpstr>
      <vt:lpstr>Cover Slides</vt:lpstr>
      <vt:lpstr>Content - No Photos</vt:lpstr>
      <vt:lpstr>PowerPoint Presentation</vt:lpstr>
      <vt:lpstr>Agenda </vt:lpstr>
      <vt:lpstr>Final Projects Description and Due Dates </vt:lpstr>
      <vt:lpstr>Project Evaluation Criteria </vt:lpstr>
      <vt:lpstr>Project Evaluation Criteria </vt:lpstr>
      <vt:lpstr>Switches in Digital Design</vt:lpstr>
      <vt:lpstr>Debouncing a Switch</vt:lpstr>
      <vt:lpstr>Debouncing a Switch With a Schmidt Trigger</vt:lpstr>
      <vt:lpstr>Debouncing a 74123 – One Shot Monostable</vt:lpstr>
      <vt:lpstr>Debouncing 74123 – One Shot</vt:lpstr>
      <vt:lpstr>Debouncing 74123 – One Shot</vt:lpstr>
      <vt:lpstr>Backup Slides</vt:lpstr>
      <vt:lpstr>Programming the FPGA </vt:lpstr>
      <vt:lpstr>Programming the FPGA </vt:lpstr>
      <vt:lpstr>The FPGA Data Connection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14</cp:revision>
  <dcterms:modified xsi:type="dcterms:W3CDTF">2022-11-15T16:56:53Z</dcterms:modified>
</cp:coreProperties>
</file>